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65618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«Сексуальное насилие в семье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отношениях несовершеннолетних, его признаки»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132856"/>
            <a:ext cx="7272808" cy="38164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496855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08920"/>
            <a:ext cx="388843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2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787208" cy="151216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Сексуальное насилие или развращение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вовлечение ребенка с его согласия, или без него, в сексуальные действия со взрослыми с целью получения последними удовлетворения или выгоды.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997839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23768"/>
            <a:ext cx="2857470" cy="200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7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075240" cy="1012974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Сексуальное насилие чаще происходит в семьях: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патриархально-авторитарным укладом. 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семьях, где имеются конфликты между роди-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телями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семьях, где мать чрезмерно занята на работе. 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ребёнок долго жил без отца. 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ребёнок живёт с отчимом. </a:t>
            </a:r>
          </a:p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семьях, где мать в детстве подвергалась сек-</a:t>
            </a:r>
            <a:r>
              <a:rPr lang="ru-RU" sz="4200" dirty="0" err="1">
                <a:latin typeface="Times New Roman" pitchFamily="18" charset="0"/>
                <a:cs typeface="Times New Roman" pitchFamily="18" charset="0"/>
              </a:rPr>
              <a:t>суальному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насилию. 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Часто жертвой сексуального насилия становятся дети 14 – 16 лет, и зачастую - в возрасте моложе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5 т.е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. 3 -7 лет. </a:t>
            </a:r>
          </a:p>
        </p:txBody>
      </p:sp>
    </p:spTree>
    <p:extLst>
      <p:ext uri="{BB962C8B-B14F-4D97-AF65-F5344CB8AC3E}">
        <p14:creationId xmlns:p14="http://schemas.microsoft.com/office/powerpoint/2010/main" val="100604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Признаки сексуального насилия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Физические признаки;</a:t>
            </a:r>
          </a:p>
          <a:p>
            <a:r>
              <a:rPr lang="ru-RU" dirty="0" smtClean="0"/>
              <a:t>Оральные симптомы;</a:t>
            </a:r>
          </a:p>
          <a:p>
            <a:r>
              <a:rPr lang="ru-RU" dirty="0" smtClean="0"/>
              <a:t>Анальные симптомы;</a:t>
            </a:r>
          </a:p>
          <a:p>
            <a:r>
              <a:rPr lang="ru-RU" dirty="0" smtClean="0"/>
              <a:t>Вагинальные симптомы;</a:t>
            </a:r>
          </a:p>
          <a:p>
            <a:r>
              <a:rPr lang="ru-RU" dirty="0" smtClean="0"/>
              <a:t>Изменения в поведении;</a:t>
            </a:r>
          </a:p>
          <a:p>
            <a:r>
              <a:rPr lang="ru-RU" dirty="0" smtClean="0"/>
              <a:t>Изменение в эмоциональном состоянии и общении ребёнка;</a:t>
            </a:r>
          </a:p>
          <a:p>
            <a:r>
              <a:rPr lang="ru-RU" dirty="0" smtClean="0"/>
              <a:t>Изменение личности и мотивации ребёнка, социальные признаки;</a:t>
            </a:r>
          </a:p>
          <a:p>
            <a:r>
              <a:rPr lang="ru-RU" dirty="0" smtClean="0"/>
              <a:t>Проявление невротических и психосоматических симптомов.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1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Выявление сексуального насилия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8424936" cy="50734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На основе медицинского освидетельствования ребенка.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Признание ребенка в совершении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относительно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него сексуального насилия является одним из наиболее значимых доказательств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произошедшего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сексуального насилия.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Кроме этого доказательством служат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поведения ребенка, подвергшегося насилию.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07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Ответственность за жестокое обращение к детям.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1"/>
            <a:ext cx="8435280" cy="374441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Уголовная ответственность;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Гражданско-правовая ответственность;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Административная ответственность.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12976"/>
            <a:ext cx="345638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92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640871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88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209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«Сексуальное насилие в семье  в отношениях несовершеннолетних, его признаки»</vt:lpstr>
      <vt:lpstr>Сексуальное насилие или развращение - это вовлечение ребенка с его согласия, или без него, в сексуальные действия со взрослыми с целью получения последними удовлетворения или выгоды. </vt:lpstr>
      <vt:lpstr>Сексуальное насилие чаще происходит в семьях:  </vt:lpstr>
      <vt:lpstr>Признаки сексуального насилия </vt:lpstr>
      <vt:lpstr>Выявление сексуального насилия . </vt:lpstr>
      <vt:lpstr> Ответственность за жестокое обращение к детям.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«Сексуальное насилие в семье  в отношениях несовершеннолетних, его признаки»</dc:title>
  <dc:creator>User</dc:creator>
  <cp:lastModifiedBy>User</cp:lastModifiedBy>
  <cp:revision>23</cp:revision>
  <dcterms:created xsi:type="dcterms:W3CDTF">2019-02-03T20:37:09Z</dcterms:created>
  <dcterms:modified xsi:type="dcterms:W3CDTF">2019-02-03T21:51:01Z</dcterms:modified>
</cp:coreProperties>
</file>