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F0066"/>
    <a:srgbClr val="D60093"/>
    <a:srgbClr val="340A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252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91381" y="5607880"/>
            <a:ext cx="11759379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ru-RU" sz="4400" kern="0" spc="-89" dirty="0" err="1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Нейросети</a:t>
            </a:r>
            <a:r>
              <a:rPr lang="ru-RU" sz="4400" kern="0" spc="-89" dirty="0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, возможности</a:t>
            </a:r>
            <a:r>
              <a:rPr lang="en-US" sz="4400" kern="0" spc="-89" dirty="0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</a:t>
            </a:r>
            <a:r>
              <a:rPr lang="ru-RU" sz="4400" kern="0" spc="-89" dirty="0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их применения </a:t>
            </a:r>
            <a:r>
              <a:rPr lang="en-US" sz="4400" kern="0" spc="-89" dirty="0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в </a:t>
            </a: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образовательном процессе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137310" y="7389765"/>
            <a:ext cx="19841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2</a:t>
            </a:r>
            <a:r>
              <a:rPr lang="ru-RU" sz="185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8</a:t>
            </a:r>
            <a:r>
              <a:rPr lang="en-US" sz="185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декабря 2024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460688" y="5275421"/>
            <a:ext cx="109776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8" dirty="0">
                <a:solidFill>
                  <a:srgbClr val="FFFFFF"/>
                </a:solidFill>
                <a:latin typeface="Source Sans Pro Medium" pitchFamily="34" charset="0"/>
                <a:ea typeface="Source Sans Pro Medium" pitchFamily="34" charset="-122"/>
                <a:cs typeface="Source Sans Pro Medium" pitchFamily="34" charset="-120"/>
              </a:rPr>
              <a:t>НС</a:t>
            </a:r>
            <a:endParaRPr lang="en-US" sz="75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02" y="411051"/>
            <a:ext cx="7145150" cy="482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74099" y="1946167"/>
            <a:ext cx="6393204" cy="1543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en-US" sz="6600" b="1" dirty="0" err="1" smtClean="0">
                <a:solidFill>
                  <a:srgbClr val="FF33CC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Благодарю</a:t>
            </a:r>
            <a:r>
              <a:rPr lang="en-US" sz="6600" b="1" dirty="0" smtClean="0">
                <a:solidFill>
                  <a:srgbClr val="FF33CC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</a:t>
            </a:r>
            <a:r>
              <a:rPr lang="en-US" sz="6600" b="1" dirty="0" err="1" smtClean="0">
                <a:solidFill>
                  <a:srgbClr val="FF33CC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за</a:t>
            </a:r>
            <a:r>
              <a:rPr lang="en-US" sz="6600" b="1" dirty="0" smtClean="0">
                <a:solidFill>
                  <a:srgbClr val="FF33CC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</a:t>
            </a:r>
            <a:r>
              <a:rPr lang="en-US" sz="6600" b="1" dirty="0" err="1" smtClean="0">
                <a:solidFill>
                  <a:srgbClr val="FF33CC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внимание</a:t>
            </a:r>
            <a:r>
              <a:rPr lang="en-US" sz="6600" b="1" dirty="0" smtClean="0">
                <a:solidFill>
                  <a:srgbClr val="FF33CC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!</a:t>
            </a:r>
            <a:endParaRPr lang="en-US" sz="6600" b="1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774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37724" y="2848213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Цель педагогического совета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615220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Познакомить педагогов с нейросетями (ChatGPT, GigaChat, Gamma, Шедеврум) и обсудить их применение в </a:t>
            </a:r>
            <a:r>
              <a:rPr lang="ru-RU" sz="185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педагогическом процессе</a:t>
            </a:r>
            <a:r>
              <a:rPr lang="en-US" sz="185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8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1024" y="448866"/>
            <a:ext cx="5219581" cy="479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3000" kern="0" spc="-6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План педагогического совета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303770" y="1254919"/>
            <a:ext cx="22860" cy="6525697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4" name="Shape 2"/>
          <p:cNvSpPr/>
          <p:nvPr/>
        </p:nvSpPr>
        <p:spPr>
          <a:xfrm>
            <a:off x="6583501" y="1610439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5" name="Shape 3"/>
          <p:cNvSpPr/>
          <p:nvPr/>
        </p:nvSpPr>
        <p:spPr>
          <a:xfrm>
            <a:off x="7131665" y="1438394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57633" y="1506736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498538" y="1418034"/>
            <a:ext cx="1919407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Обзор нейросетей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71024" y="1755815"/>
            <a:ext cx="5846921" cy="260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Свиридова Наталья Петровна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475875" y="2426137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10" name="Shape 8"/>
          <p:cNvSpPr/>
          <p:nvPr/>
        </p:nvSpPr>
        <p:spPr>
          <a:xfrm>
            <a:off x="7131665" y="2254091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57633" y="2322433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12455" y="2233732"/>
            <a:ext cx="2594729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Краткая история нейросетей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12455" y="2571512"/>
            <a:ext cx="5846921" cy="260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Ширингина Лариса Валентиновна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583501" y="3160276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15" name="Shape 13"/>
          <p:cNvSpPr/>
          <p:nvPr/>
        </p:nvSpPr>
        <p:spPr>
          <a:xfrm>
            <a:off x="7131665" y="2988231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57633" y="3056573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459605" y="2967871"/>
            <a:ext cx="195834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Знакомство с ChatGPT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71024" y="3305651"/>
            <a:ext cx="5846921" cy="260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Волкова Наталья Андреевна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475875" y="3894415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20" name="Shape 18"/>
          <p:cNvSpPr/>
          <p:nvPr/>
        </p:nvSpPr>
        <p:spPr>
          <a:xfrm>
            <a:off x="7131665" y="3722370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57633" y="3790712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212455" y="3702010"/>
            <a:ext cx="197584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Знакомство с GigaChat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212455" y="4039791"/>
            <a:ext cx="5846921" cy="260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Власова Светлана Викторовна и Токарева Ольга Сергеевна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583501" y="4628555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25" name="Shape 23"/>
          <p:cNvSpPr/>
          <p:nvPr/>
        </p:nvSpPr>
        <p:spPr>
          <a:xfrm>
            <a:off x="7131665" y="4456509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57633" y="4524851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498538" y="4436150"/>
            <a:ext cx="1919407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Знакомство с Gamma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71024" y="4773930"/>
            <a:ext cx="5846921" cy="260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Морозова Вера Владимировна и Баженов Андрей Викторович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7475875" y="5362694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30" name="Shape 28"/>
          <p:cNvSpPr/>
          <p:nvPr/>
        </p:nvSpPr>
        <p:spPr>
          <a:xfrm>
            <a:off x="7131665" y="5190649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257633" y="5258991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8212455" y="5170289"/>
            <a:ext cx="2151459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Знакомство с Шедеврум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8212455" y="5508069"/>
            <a:ext cx="5846921" cy="260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Крашенинникова Татьяна Григорьевна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583501" y="6096833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35" name="Shape 33"/>
          <p:cNvSpPr/>
          <p:nvPr/>
        </p:nvSpPr>
        <p:spPr>
          <a:xfrm>
            <a:off x="7131665" y="5924788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257633" y="5993130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7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3830479" y="5904428"/>
            <a:ext cx="2587466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Рефлексия: "Нейро-стикеры"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7475875" y="6830973"/>
            <a:ext cx="571024" cy="22860"/>
          </a:xfrm>
          <a:prstGeom prst="roundRect">
            <a:avLst>
              <a:gd name="adj" fmla="val 299760"/>
            </a:avLst>
          </a:prstGeom>
          <a:solidFill>
            <a:srgbClr val="DABADD"/>
          </a:solidFill>
          <a:ln/>
        </p:spPr>
      </p:sp>
      <p:sp>
        <p:nvSpPr>
          <p:cNvPr id="39" name="Shape 37"/>
          <p:cNvSpPr/>
          <p:nvPr/>
        </p:nvSpPr>
        <p:spPr>
          <a:xfrm>
            <a:off x="7131665" y="6658928"/>
            <a:ext cx="367070" cy="367070"/>
          </a:xfrm>
          <a:prstGeom prst="roundRect">
            <a:avLst>
              <a:gd name="adj" fmla="val 1866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257633" y="6727269"/>
            <a:ext cx="115133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8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8212455" y="6638568"/>
            <a:ext cx="1919407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Заключение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191099" y="1718896"/>
            <a:ext cx="283880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600" kern="0" spc="-44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Что такое нейросети?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633884" y="1691148"/>
            <a:ext cx="8798221" cy="1592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ru-RU" sz="240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627340" y="2387571"/>
            <a:ext cx="533626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817997" y="4379357"/>
            <a:ext cx="861410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endParaRPr lang="en-US" sz="20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3" y="0"/>
            <a:ext cx="5486400" cy="82296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3299" y="2671197"/>
            <a:ext cx="83388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err="1" smtClean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Нейросети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— это одна из ключевых технологий в области искусственного интеллекта, которая имитирует работу человеческого мозга. Они состоят из множества </a:t>
            </a:r>
            <a:r>
              <a:rPr lang="ru-RU" sz="2400" dirty="0" err="1" smtClean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interconnected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(взаимосвязанных) узлов, или нейронов, которые могут анализировать, распознавать шаблоны и извлекать информацию из больших объемов данных. 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2" y="0"/>
            <a:ext cx="5486400" cy="822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585814" y="1359565"/>
            <a:ext cx="4444722" cy="3440786"/>
          </a:xfrm>
          <a:prstGeom prst="roundRect">
            <a:avLst>
              <a:gd name="adj" fmla="val 403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587816" y="1543125"/>
            <a:ext cx="4218039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u="sng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Индивидуализация обучения</a:t>
            </a:r>
            <a:endParaRPr lang="en-US" sz="2200" u="sng" dirty="0"/>
          </a:p>
        </p:txBody>
      </p:sp>
      <p:sp>
        <p:nvSpPr>
          <p:cNvPr id="6" name="Text 3"/>
          <p:cNvSpPr/>
          <p:nvPr/>
        </p:nvSpPr>
        <p:spPr>
          <a:xfrm>
            <a:off x="6571059" y="4041577"/>
            <a:ext cx="31207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0290138" y="2655326"/>
            <a:ext cx="4146529" cy="3466786"/>
          </a:xfrm>
          <a:prstGeom prst="roundRect">
            <a:avLst>
              <a:gd name="adj" fmla="val 403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809342" y="281287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u="sng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Поддержка учителей</a:t>
            </a:r>
            <a:endParaRPr lang="en-US" sz="2200" u="sng" dirty="0"/>
          </a:p>
        </p:txBody>
      </p:sp>
      <p:sp>
        <p:nvSpPr>
          <p:cNvPr id="10" name="Shape 7"/>
          <p:cNvSpPr/>
          <p:nvPr/>
        </p:nvSpPr>
        <p:spPr>
          <a:xfrm>
            <a:off x="6156974" y="6493259"/>
            <a:ext cx="7468553" cy="1372433"/>
          </a:xfrm>
          <a:prstGeom prst="roundRect">
            <a:avLst>
              <a:gd name="adj" fmla="val 7326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45998" y="6929771"/>
            <a:ext cx="4491616" cy="35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u="sng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Интерактивный учебный контент</a:t>
            </a:r>
            <a:endParaRPr lang="en-US" sz="2200" u="sng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784594" y="590676"/>
            <a:ext cx="8786928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50"/>
              </a:lnSpc>
            </a:pPr>
            <a:r>
              <a:rPr lang="en-US" sz="3600" kern="0" spc="-44" dirty="0" err="1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Возможности</a:t>
            </a:r>
            <a:r>
              <a:rPr lang="en-US" sz="3600" kern="0" spc="-44" dirty="0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</a:t>
            </a:r>
            <a:r>
              <a:rPr lang="en-US" sz="3600" kern="0" spc="-44" dirty="0" err="1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нейросетей</a:t>
            </a:r>
            <a:r>
              <a:rPr lang="en-US" sz="3600" kern="0" spc="-44" dirty="0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в </a:t>
            </a:r>
            <a:r>
              <a:rPr lang="en-US" sz="3600" kern="0" spc="-44" dirty="0" err="1" smtClean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образовании</a:t>
            </a:r>
            <a:endParaRPr lang="en-US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521582" y="2170918"/>
            <a:ext cx="40595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>
              <a:spcAft>
                <a:spcPts val="1200"/>
              </a:spcAft>
            </a:pPr>
            <a:r>
              <a:rPr lang="ru-RU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Они анализируют данные о каждом ученике и на их основе могут предлагать персонализированные рекомендации, адаптированные материалы и задания, которые помогут каждому обучающемуся прогрессировать в собственном темпе.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39750" y="3412528"/>
            <a:ext cx="4084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>
              <a:spcAft>
                <a:spcPts val="1200"/>
              </a:spcAft>
            </a:pP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</a:rPr>
              <a:t>О</a:t>
            </a:r>
            <a:r>
              <a:rPr lang="ru-RU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ни способны автоматизировать рутинные задачи, такие как оценка работ, что освобождает время для более важной педагогической деятельности — общения с учениками и разработки новых методов обучения.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33450"/>
            <a:ext cx="570428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Примеры нейросетей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324124" y="283416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ChatGPT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324124" y="3329702"/>
            <a:ext cx="3554730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Создание адаптированных сценариев уроков.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7827" y="1996440"/>
            <a:ext cx="598408" cy="5984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37827" y="283416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GigaChat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37827" y="3329702"/>
            <a:ext cx="3554849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Обсуждения и взаимодействие в обучении.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124" y="4813816"/>
            <a:ext cx="598408" cy="5984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24124" y="56515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Gamma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324124" y="6147078"/>
            <a:ext cx="3554730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Создание учебных материалов: презентаций, инфографики.</a:t>
            </a:r>
            <a:endParaRPr lang="en-US" sz="1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7827" y="4813816"/>
            <a:ext cx="598408" cy="5984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37827" y="56515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Шедеврум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237827" y="6147078"/>
            <a:ext cx="3554849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Разработка художественных проектов и мультимедийных презентаций.</a:t>
            </a:r>
            <a:endParaRPr lang="en-US" sz="1850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161" y="1773912"/>
            <a:ext cx="1254838" cy="83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848213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Рефлексия: "Нейро-стикеры"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3" y="3849172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ru-RU" sz="240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Напишите на </a:t>
            </a:r>
            <a:r>
              <a:rPr lang="ru-RU" sz="2400" kern="0" spc="-38" dirty="0" err="1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стикерах</a:t>
            </a:r>
            <a:r>
              <a:rPr lang="ru-RU" sz="240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свои </a:t>
            </a:r>
            <a:r>
              <a:rPr lang="en-US" sz="2400" kern="0" spc="-38" dirty="0" err="1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мысли</a:t>
            </a:r>
            <a:r>
              <a:rPr lang="en-US" sz="240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40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 идеи по внедрению нейросетей в </a:t>
            </a:r>
            <a:r>
              <a:rPr lang="en-US" sz="2400" kern="0" spc="-38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образовательный</a:t>
            </a:r>
            <a:r>
              <a:rPr lang="en-US" sz="240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400" kern="0" spc="-38" dirty="0" err="1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процесс</a:t>
            </a:r>
            <a:r>
              <a:rPr lang="en-US" sz="240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 </a:t>
            </a:r>
            <a:endParaRPr lang="ru-RU" sz="2400" kern="0" spc="-38" dirty="0" smtClean="0">
              <a:solidFill>
                <a:srgbClr val="272525"/>
              </a:solidFill>
              <a:latin typeface="Source Sans Pro" pitchFamily="34" charset="0"/>
              <a:ea typeface="Source Sans Pro" pitchFamily="34" charset="-122"/>
              <a:cs typeface="Source Sans Pro" pitchFamily="34" charset="-120"/>
            </a:endParaRPr>
          </a:p>
          <a:p>
            <a:pPr marL="0" indent="0">
              <a:lnSpc>
                <a:spcPts val="3000"/>
              </a:lnSpc>
              <a:buNone/>
            </a:pPr>
            <a:endParaRPr lang="ru-RU" sz="2400" kern="0" spc="-38" dirty="0" smtClean="0">
              <a:solidFill>
                <a:srgbClr val="272525"/>
              </a:solidFill>
              <a:latin typeface="Source Sans Pro" pitchFamily="34" charset="0"/>
              <a:ea typeface="Source Sans Pro" pitchFamily="34" charset="-122"/>
              <a:cs typeface="Source Sans Pro" pitchFamily="34" charset="-120"/>
            </a:endParaRPr>
          </a:p>
          <a:p>
            <a:pPr marL="0" indent="0">
              <a:lnSpc>
                <a:spcPts val="3000"/>
              </a:lnSpc>
              <a:buNone/>
            </a:pPr>
            <a:endParaRPr lang="ru-RU" sz="2400" kern="0" spc="-38" dirty="0">
              <a:solidFill>
                <a:srgbClr val="272525"/>
              </a:solidFill>
              <a:latin typeface="Source Sans Pro" pitchFamily="34" charset="0"/>
              <a:ea typeface="Source Sans Pro" pitchFamily="34" charset="-122"/>
              <a:cs typeface="Source Sans Pro" pitchFamily="34" charset="-12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sz="2400" kern="0" spc="-38" dirty="0" err="1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Обсуждение</a:t>
            </a:r>
            <a:r>
              <a:rPr lang="en-US" sz="2400" kern="0" spc="-38" dirty="0" smtClean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40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результатов.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399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737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45879" y="3211630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Заключение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5759291"/>
            <a:ext cx="1295495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0102" y="3818549"/>
            <a:ext cx="13804491" cy="283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400" dirty="0" err="1" smtClean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ейросети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способны значительно обогатить образовательный процесс, сделать его более доступным и персонализированным. 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dirty="0" err="1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GigaChat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Gamma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Шедеврум</a:t>
            </a:r>
            <a:r>
              <a:rPr lang="ru-RU" sz="2400" dirty="0" smtClean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образовательном процессе открывает широкий спектр возможностей для педагогов. Эти технологии не только облегчают рутинные задачи, но и позволяют создавать более интерактивные, адаптированные и творческие подходы к обучению, что в конечном итоге приводит к повышению качества образования. При их правильном использовании мы можем сделать процесс обучения более увлекательным для всех участников.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362</Words>
  <Application>Microsoft Office PowerPoint</Application>
  <PresentationFormat>Произвольный</PresentationFormat>
  <Paragraphs>62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Segoe UI</vt:lpstr>
      <vt:lpstr>Source Sans Pro</vt:lpstr>
      <vt:lpstr>Source Sans Pro Medium</vt:lpstr>
      <vt:lpstr>Source Serif Pro Semi Bold</vt:lpstr>
      <vt:lpstr>Times New Roman</vt:lpstr>
      <vt:lpstr>Unbounded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9</cp:revision>
  <dcterms:created xsi:type="dcterms:W3CDTF">2024-12-20T09:44:12Z</dcterms:created>
  <dcterms:modified xsi:type="dcterms:W3CDTF">2024-12-26T05:26:39Z</dcterms:modified>
</cp:coreProperties>
</file>