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1"/>
          <p:cNvGrpSpPr>
            <a:grpSpLocks/>
          </p:cNvGrpSpPr>
          <p:nvPr/>
        </p:nvGrpSpPr>
        <p:grpSpPr>
          <a:xfrm>
            <a:off x="2411760" y="404664"/>
            <a:ext cx="4824536" cy="6256664"/>
            <a:chOff x="219565" y="121732"/>
            <a:chExt cx="7465188" cy="10577144"/>
          </a:xfrm>
        </p:grpSpPr>
        <p:pic>
          <p:nvPicPr>
            <p:cNvPr id="5" name="Image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565" y="121732"/>
              <a:ext cx="7465188" cy="10577144"/>
            </a:xfrm>
            <a:prstGeom prst="rect">
              <a:avLst/>
            </a:prstGeom>
          </p:spPr>
        </p:pic>
        <p:pic>
          <p:nvPicPr>
            <p:cNvPr id="6" name="Image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293" y="9790557"/>
              <a:ext cx="2228850" cy="52959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2130425"/>
            <a:ext cx="3960440" cy="506487"/>
          </a:xfrm>
        </p:spPr>
        <p:txBody>
          <a:bodyPr>
            <a:normAutofit/>
          </a:bodyPr>
          <a:lstStyle/>
          <a:p>
            <a:r>
              <a:rPr lang="ru-RU" sz="2400" dirty="0"/>
              <a:t>22 по 26 апреля 2024 г.</a:t>
            </a:r>
          </a:p>
        </p:txBody>
      </p:sp>
    </p:spTree>
    <p:extLst>
      <p:ext uri="{BB962C8B-B14F-4D97-AF65-F5344CB8AC3E}">
        <p14:creationId xmlns:p14="http://schemas.microsoft.com/office/powerpoint/2010/main" val="935418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Просмотр кинофильма для 5-9 классов по мотивам повести «Таганок» башкирского писателя Муста </a:t>
            </a:r>
            <a:r>
              <a:rPr lang="ru-RU" sz="2800" dirty="0" err="1"/>
              <a:t>Карима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Просмотр кинофильма </a:t>
            </a:r>
          </a:p>
          <a:p>
            <a:pPr marL="0" indent="0">
              <a:buNone/>
            </a:pPr>
            <a:r>
              <a:rPr lang="ru-RU" dirty="0"/>
              <a:t>для 5-9 классов </a:t>
            </a:r>
          </a:p>
          <a:p>
            <a:pPr marL="0" indent="0">
              <a:buNone/>
            </a:pPr>
            <a:r>
              <a:rPr lang="ru-RU" dirty="0"/>
              <a:t>в понедельник 14.30.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Обед в столовой </a:t>
            </a:r>
          </a:p>
          <a:p>
            <a:pPr marL="0" indent="0">
              <a:buNone/>
            </a:pPr>
            <a:r>
              <a:rPr lang="ru-RU" dirty="0"/>
              <a:t>            13.50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3"/>
          <a:stretch/>
        </p:blipFill>
        <p:spPr bwMode="auto">
          <a:xfrm>
            <a:off x="4427984" y="1360646"/>
            <a:ext cx="439248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763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Дерево счастья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«Дерево счастливых моментов» (</a:t>
            </a:r>
            <a:r>
              <a:rPr lang="ru-RU" dirty="0" err="1"/>
              <a:t>стикер</a:t>
            </a:r>
            <a:r>
              <a:rPr lang="ru-RU" dirty="0"/>
              <a:t> «Я </a:t>
            </a:r>
            <a:r>
              <a:rPr lang="ru-RU" dirty="0" err="1"/>
              <a:t>частлива</a:t>
            </a:r>
            <a:r>
              <a:rPr lang="ru-RU" dirty="0"/>
              <a:t> </a:t>
            </a:r>
            <a:r>
              <a:rPr lang="ru-RU"/>
              <a:t>когда…»)</a:t>
            </a:r>
            <a:endParaRPr lang="ru-RU" dirty="0"/>
          </a:p>
          <a:p>
            <a:r>
              <a:rPr lang="ru-RU" dirty="0"/>
              <a:t>Дерево исполнения желаний (на дереве есть кнопка для отправки желания во вселенную).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5" r="12976" b="11531"/>
          <a:stretch/>
        </p:blipFill>
        <p:spPr bwMode="auto">
          <a:xfrm>
            <a:off x="4932040" y="116632"/>
            <a:ext cx="4032447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72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Поляна настроения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394720" cy="4525963"/>
          </a:xfrm>
        </p:spPr>
        <p:txBody>
          <a:bodyPr/>
          <a:lstStyle/>
          <a:p>
            <a:r>
              <a:rPr lang="ru-RU" dirty="0"/>
              <a:t>Рисунки в технике «Монотипия»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12776"/>
            <a:ext cx="4709517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81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уголке педагога-психолога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Памятка «Детский телефон доверия и горячие линии для родителей»</a:t>
            </a:r>
          </a:p>
          <a:p>
            <a:pPr marL="0" indent="0">
              <a:buNone/>
            </a:pPr>
            <a:r>
              <a:rPr lang="ru-RU" dirty="0"/>
              <a:t> Памятка «Помоги другу </a:t>
            </a:r>
            <a:r>
              <a:rPr lang="ru-RU"/>
              <a:t>разрешить конфликт»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24744"/>
            <a:ext cx="316835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81028"/>
            <a:ext cx="2114922" cy="284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99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 перемене для снятия эмоционального напряжения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466728" cy="4525963"/>
          </a:xfrm>
        </p:spPr>
        <p:txBody>
          <a:bodyPr/>
          <a:lstStyle/>
          <a:p>
            <a:r>
              <a:rPr lang="ru-RU" dirty="0"/>
              <a:t>Песочная терапия</a:t>
            </a:r>
          </a:p>
          <a:p>
            <a:r>
              <a:rPr lang="ru-RU" dirty="0"/>
              <a:t>Рисование и игры на интерактивной доске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1" t="15787" r="16928" b="33535"/>
          <a:stretch/>
        </p:blipFill>
        <p:spPr bwMode="auto">
          <a:xfrm>
            <a:off x="3707904" y="1484784"/>
            <a:ext cx="2534478" cy="235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1" b="21806"/>
          <a:stretch/>
        </p:blipFill>
        <p:spPr bwMode="auto">
          <a:xfrm>
            <a:off x="5076056" y="3284984"/>
            <a:ext cx="3486150" cy="32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72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914" y="274638"/>
            <a:ext cx="7557886" cy="1143000"/>
          </a:xfrm>
        </p:spPr>
        <p:txBody>
          <a:bodyPr/>
          <a:lstStyle/>
          <a:p>
            <a:r>
              <a:rPr lang="ru-RU" dirty="0"/>
              <a:t>Мероприятия по плану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Игровое занятие «Эмоции переживания, чувства»</a:t>
            </a:r>
          </a:p>
          <a:p>
            <a:r>
              <a:rPr lang="ru-RU" dirty="0"/>
              <a:t>Занятие игровое «Путешествие в волшебную страну»</a:t>
            </a:r>
          </a:p>
          <a:p>
            <a:r>
              <a:rPr lang="ru-RU" dirty="0"/>
              <a:t>Игровое занятие «Мир эмоций»</a:t>
            </a:r>
          </a:p>
          <a:p>
            <a:r>
              <a:rPr lang="ru-RU" dirty="0"/>
              <a:t>Библиотека дружбы</a:t>
            </a:r>
          </a:p>
          <a:p>
            <a:r>
              <a:rPr lang="ru-RU" dirty="0"/>
              <a:t>Классный час «Дружба – это всегда серьёзно» и т.д.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8" r="41108" b="40570"/>
          <a:stretch/>
        </p:blipFill>
        <p:spPr bwMode="auto">
          <a:xfrm>
            <a:off x="6372200" y="1257198"/>
            <a:ext cx="2141174" cy="195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6" descr="IMG-20230422-WA00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IMG-20230422-WA002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r="13362" b="44960"/>
          <a:stretch/>
        </p:blipFill>
        <p:spPr bwMode="auto">
          <a:xfrm>
            <a:off x="4716016" y="2420888"/>
            <a:ext cx="1944216" cy="187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7" t="5963" b="40704"/>
          <a:stretch/>
        </p:blipFill>
        <p:spPr bwMode="auto">
          <a:xfrm>
            <a:off x="6516216" y="3717032"/>
            <a:ext cx="2160240" cy="1995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9" t="42113" r="13990" b="23080"/>
          <a:stretch/>
        </p:blipFill>
        <p:spPr bwMode="auto">
          <a:xfrm>
            <a:off x="4932040" y="4653136"/>
            <a:ext cx="186085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1"/>
          <p:cNvGrpSpPr>
            <a:grpSpLocks/>
          </p:cNvGrpSpPr>
          <p:nvPr/>
        </p:nvGrpSpPr>
        <p:grpSpPr>
          <a:xfrm>
            <a:off x="612774" y="160337"/>
            <a:ext cx="1006897" cy="1396455"/>
            <a:chOff x="219565" y="121732"/>
            <a:chExt cx="7465188" cy="10577144"/>
          </a:xfrm>
        </p:grpSpPr>
        <p:pic>
          <p:nvPicPr>
            <p:cNvPr id="11" name="Image 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565" y="121732"/>
              <a:ext cx="7465188" cy="10577144"/>
            </a:xfrm>
            <a:prstGeom prst="rect">
              <a:avLst/>
            </a:prstGeom>
          </p:spPr>
        </p:pic>
        <p:pic>
          <p:nvPicPr>
            <p:cNvPr id="12" name="Image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293" y="9790557"/>
              <a:ext cx="2228850" cy="529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207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«Доска обратной связи»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 помощью </a:t>
            </a:r>
            <a:r>
              <a:rPr lang="ru-RU" dirty="0" err="1"/>
              <a:t>стикеров</a:t>
            </a:r>
            <a:r>
              <a:rPr lang="ru-RU" dirty="0"/>
              <a:t> , маркеров,  фломастеров ребята или класс могут оставить свою оценку проведенным мероприятиям или написать слова благодарности.</a:t>
            </a:r>
          </a:p>
        </p:txBody>
      </p:sp>
    </p:spTree>
    <p:extLst>
      <p:ext uri="{BB962C8B-B14F-4D97-AF65-F5344CB8AC3E}">
        <p14:creationId xmlns:p14="http://schemas.microsoft.com/office/powerpoint/2010/main" val="181350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482EC-0ABF-F657-5D3B-68633334E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A4A256-FF11-0428-6E6D-A35EC5CAE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5" y="116632"/>
            <a:ext cx="4464496" cy="6552728"/>
          </a:xfrm>
        </p:spPr>
      </p:pic>
    </p:spTree>
    <p:extLst>
      <p:ext uri="{BB962C8B-B14F-4D97-AF65-F5344CB8AC3E}">
        <p14:creationId xmlns:p14="http://schemas.microsoft.com/office/powerpoint/2010/main" val="4251263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175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22 по 26 апреля 2024 г.</vt:lpstr>
      <vt:lpstr>Просмотр кинофильма для 5-9 классов по мотивам повести «Таганок» башкирского писателя Муста Карима</vt:lpstr>
      <vt:lpstr>Дерево счастья</vt:lpstr>
      <vt:lpstr>Поляна настроения</vt:lpstr>
      <vt:lpstr>В уголке педагога-психолога</vt:lpstr>
      <vt:lpstr>На перемене для снятия эмоционального напряжения </vt:lpstr>
      <vt:lpstr>Мероприятия по плану</vt:lpstr>
      <vt:lpstr>«Доска обратной связи»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Ученик_9</cp:lastModifiedBy>
  <cp:revision>18</cp:revision>
  <dcterms:created xsi:type="dcterms:W3CDTF">2024-04-21T18:57:27Z</dcterms:created>
  <dcterms:modified xsi:type="dcterms:W3CDTF">2024-06-10T06:08:54Z</dcterms:modified>
</cp:coreProperties>
</file>