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81" r:id="rId2"/>
    <p:sldId id="282" r:id="rId3"/>
    <p:sldId id="283" r:id="rId4"/>
    <p:sldId id="257" r:id="rId5"/>
    <p:sldId id="258" r:id="rId6"/>
    <p:sldId id="260" r:id="rId7"/>
    <p:sldId id="259" r:id="rId8"/>
    <p:sldId id="261" r:id="rId9"/>
    <p:sldId id="263" r:id="rId10"/>
    <p:sldId id="262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84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E2D1B-9A10-41B3-8B61-3CFB45658035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E2408-C522-4A97-8D55-0C2191BB3873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1531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E2D1B-9A10-41B3-8B61-3CFB45658035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E2408-C522-4A97-8D55-0C2191BB38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395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E2D1B-9A10-41B3-8B61-3CFB45658035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E2408-C522-4A97-8D55-0C2191BB38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951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E2D1B-9A10-41B3-8B61-3CFB45658035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E2408-C522-4A97-8D55-0C2191BB38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932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E2D1B-9A10-41B3-8B61-3CFB45658035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E2408-C522-4A97-8D55-0C2191BB3873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7815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E2D1B-9A10-41B3-8B61-3CFB45658035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E2408-C522-4A97-8D55-0C2191BB38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103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E2D1B-9A10-41B3-8B61-3CFB45658035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E2408-C522-4A97-8D55-0C2191BB38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813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E2D1B-9A10-41B3-8B61-3CFB45658035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E2408-C522-4A97-8D55-0C2191BB38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029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E2D1B-9A10-41B3-8B61-3CFB45658035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E2408-C522-4A97-8D55-0C2191BB38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02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07E2D1B-9A10-41B3-8B61-3CFB45658035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6AE2408-C522-4A97-8D55-0C2191BB38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861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E2D1B-9A10-41B3-8B61-3CFB45658035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E2408-C522-4A97-8D55-0C2191BB38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004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07E2D1B-9A10-41B3-8B61-3CFB45658035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6AE2408-C522-4A97-8D55-0C2191BB3873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6673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tx2"/>
                </a:solidFill>
              </a:rPr>
              <a:t>Функциональные возможности</a:t>
            </a:r>
            <a:br>
              <a:rPr lang="ru-RU" sz="4000" dirty="0" smtClean="0">
                <a:solidFill>
                  <a:schemeClr val="tx2"/>
                </a:solidFill>
              </a:rPr>
            </a:br>
            <a:r>
              <a:rPr lang="ru-RU" sz="4000" dirty="0" smtClean="0">
                <a:solidFill>
                  <a:schemeClr val="tx2"/>
                </a:solidFill>
              </a:rPr>
              <a:t> подсистемы «Библиотека»</a:t>
            </a:r>
            <a:br>
              <a:rPr lang="ru-RU" sz="4000" dirty="0" smtClean="0">
                <a:solidFill>
                  <a:schemeClr val="tx2"/>
                </a:solidFill>
              </a:rPr>
            </a:br>
            <a:r>
              <a:rPr lang="ru-RU" sz="4000" dirty="0" smtClean="0">
                <a:solidFill>
                  <a:schemeClr val="tx2"/>
                </a:solidFill>
              </a:rPr>
              <a:t>  ФГИС «Моя школа» </a:t>
            </a:r>
            <a:br>
              <a:rPr lang="ru-RU" sz="4000" dirty="0" smtClean="0">
                <a:solidFill>
                  <a:schemeClr val="tx2"/>
                </a:solidFill>
              </a:rPr>
            </a:br>
            <a:r>
              <a:rPr lang="ru-RU" sz="4000" dirty="0" smtClean="0">
                <a:solidFill>
                  <a:schemeClr val="tx2"/>
                </a:solidFill>
              </a:rPr>
              <a:t>в реализации учебного процесса</a:t>
            </a:r>
            <a:endParaRPr lang="ru-RU" sz="4000" dirty="0">
              <a:solidFill>
                <a:schemeClr val="tx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endParaRPr lang="ru-RU" dirty="0" smtClean="0"/>
          </a:p>
          <a:p>
            <a:pPr algn="r"/>
            <a:r>
              <a:rPr lang="ru-RU" dirty="0" smtClean="0"/>
              <a:t>Жданова И. 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8486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0035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2007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7175" y="-762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0636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3442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443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5330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1358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8204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4055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7175" y="-762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323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3210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1091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8525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545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2787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6373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2516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42175" y="2967335"/>
            <a:ext cx="69076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Спасибо за внимание!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26384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282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846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451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790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812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748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483785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110</TotalTime>
  <Words>11</Words>
  <Application>Microsoft Office PowerPoint</Application>
  <PresentationFormat>Широкоэкранный</PresentationFormat>
  <Paragraphs>4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9" baseType="lpstr">
      <vt:lpstr>Calibri</vt:lpstr>
      <vt:lpstr>Calibri Light</vt:lpstr>
      <vt:lpstr>Ретро</vt:lpstr>
      <vt:lpstr>Функциональные возможности  подсистемы «Библиотека»   ФГИС «Моя школа»  в реализации учебного процесса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Uchitel5</dc:creator>
  <cp:lastModifiedBy>Uchitel5</cp:lastModifiedBy>
  <cp:revision>10</cp:revision>
  <dcterms:created xsi:type="dcterms:W3CDTF">2024-03-26T16:08:31Z</dcterms:created>
  <dcterms:modified xsi:type="dcterms:W3CDTF">2024-03-26T17:58:44Z</dcterms:modified>
</cp:coreProperties>
</file>