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strictFirstAndLastChars="0" saveSubsetFonts="1">
  <p:sldMasterIdLst>
    <p:sldMasterId id="214748365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18" Type="http://schemas.openxmlformats.org/officeDocument/2006/relationships/slide" Target="slides/slide14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Shape 12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Shape 12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Shape 13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Shape 7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Shape 8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Shape 9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5200"/>
            </a:lvl1pPr>
            <a:lvl2pPr lvl="1" algn="ctr">
              <a:spcBef>
                <a:spcPts val="0"/>
              </a:spcBef>
              <a:buSzPct val="100000"/>
              <a:defRPr sz="5200"/>
            </a:lvl2pPr>
            <a:lvl3pPr lvl="2" algn="ctr">
              <a:spcBef>
                <a:spcPts val="0"/>
              </a:spcBef>
              <a:buSzPct val="100000"/>
              <a:defRPr sz="5200"/>
            </a:lvl3pPr>
            <a:lvl4pPr lvl="3" algn="ctr">
              <a:spcBef>
                <a:spcPts val="0"/>
              </a:spcBef>
              <a:buSzPct val="100000"/>
              <a:defRPr sz="5200"/>
            </a:lvl4pPr>
            <a:lvl5pPr lvl="4" algn="ctr">
              <a:spcBef>
                <a:spcPts val="0"/>
              </a:spcBef>
              <a:buSzPct val="100000"/>
              <a:defRPr sz="5200"/>
            </a:lvl5pPr>
            <a:lvl6pPr lvl="5" algn="ctr">
              <a:spcBef>
                <a:spcPts val="0"/>
              </a:spcBef>
              <a:buSzPct val="100000"/>
              <a:defRPr sz="5200"/>
            </a:lvl6pPr>
            <a:lvl7pPr lvl="6" algn="ctr">
              <a:spcBef>
                <a:spcPts val="0"/>
              </a:spcBef>
              <a:buSzPct val="100000"/>
              <a:defRPr sz="5200"/>
            </a:lvl7pPr>
            <a:lvl8pPr lvl="7" algn="ctr">
              <a:spcBef>
                <a:spcPts val="0"/>
              </a:spcBef>
              <a:buSzPct val="100000"/>
              <a:defRPr sz="5200"/>
            </a:lvl8pPr>
            <a:lvl9pPr lvl="8"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12000"/>
            </a:lvl1pPr>
            <a:lvl2pPr lvl="1" algn="ctr">
              <a:spcBef>
                <a:spcPts val="0"/>
              </a:spcBef>
              <a:buSzPct val="100000"/>
              <a:defRPr sz="12000"/>
            </a:lvl2pPr>
            <a:lvl3pPr lvl="2" algn="ctr">
              <a:spcBef>
                <a:spcPts val="0"/>
              </a:spcBef>
              <a:buSzPct val="100000"/>
              <a:defRPr sz="12000"/>
            </a:lvl3pPr>
            <a:lvl4pPr lvl="3" algn="ctr">
              <a:spcBef>
                <a:spcPts val="0"/>
              </a:spcBef>
              <a:buSzPct val="100000"/>
              <a:defRPr sz="12000"/>
            </a:lvl4pPr>
            <a:lvl5pPr lvl="4" algn="ctr">
              <a:spcBef>
                <a:spcPts val="0"/>
              </a:spcBef>
              <a:buSzPct val="100000"/>
              <a:defRPr sz="12000"/>
            </a:lvl5pPr>
            <a:lvl6pPr lvl="5" algn="ctr">
              <a:spcBef>
                <a:spcPts val="0"/>
              </a:spcBef>
              <a:buSzPct val="100000"/>
              <a:defRPr sz="12000"/>
            </a:lvl6pPr>
            <a:lvl7pPr lvl="6" algn="ctr">
              <a:spcBef>
                <a:spcPts val="0"/>
              </a:spcBef>
              <a:buSzPct val="100000"/>
              <a:defRPr sz="12000"/>
            </a:lvl7pPr>
            <a:lvl8pPr lvl="7" algn="ctr">
              <a:spcBef>
                <a:spcPts val="0"/>
              </a:spcBef>
              <a:buSzPct val="100000"/>
              <a:defRPr sz="12000"/>
            </a:lvl8pPr>
            <a:lvl9pPr lvl="8"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spcBef>
                <a:spcPts val="0"/>
              </a:spcBef>
              <a:defRPr/>
            </a:lvl1pPr>
            <a:lvl2pPr lvl="1" algn="ctr">
              <a:spcBef>
                <a:spcPts val="0"/>
              </a:spcBef>
              <a:defRPr/>
            </a:lvl2pPr>
            <a:lvl3pPr lvl="2" algn="ctr">
              <a:spcBef>
                <a:spcPts val="0"/>
              </a:spcBef>
              <a:defRPr/>
            </a:lvl3pPr>
            <a:lvl4pPr lvl="3" algn="ctr">
              <a:spcBef>
                <a:spcPts val="0"/>
              </a:spcBef>
              <a:defRPr/>
            </a:lvl4pPr>
            <a:lvl5pPr lvl="4" algn="ctr">
              <a:spcBef>
                <a:spcPts val="0"/>
              </a:spcBef>
              <a:defRPr/>
            </a:lvl5pPr>
            <a:lvl6pPr lvl="5" algn="ctr">
              <a:spcBef>
                <a:spcPts val="0"/>
              </a:spcBef>
              <a:defRPr/>
            </a:lvl6pPr>
            <a:lvl7pPr lvl="6" algn="ctr">
              <a:spcBef>
                <a:spcPts val="0"/>
              </a:spcBef>
              <a:defRPr/>
            </a:lvl7pPr>
            <a:lvl8pPr lvl="7" algn="ctr">
              <a:spcBef>
                <a:spcPts val="0"/>
              </a:spcBef>
              <a:defRPr/>
            </a:lvl8pPr>
            <a:lvl9pPr lvl="8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 algn="ctr">
              <a:spcBef>
                <a:spcPts val="0"/>
              </a:spcBef>
              <a:buSzPct val="100000"/>
              <a:defRPr sz="3600"/>
            </a:lvl1pPr>
            <a:lvl2pPr lvl="1" algn="ctr">
              <a:spcBef>
                <a:spcPts val="0"/>
              </a:spcBef>
              <a:buSzPct val="100000"/>
              <a:defRPr sz="3600"/>
            </a:lvl2pPr>
            <a:lvl3pPr lvl="2" algn="ctr">
              <a:spcBef>
                <a:spcPts val="0"/>
              </a:spcBef>
              <a:buSzPct val="100000"/>
              <a:defRPr sz="3600"/>
            </a:lvl3pPr>
            <a:lvl4pPr lvl="3" algn="ctr">
              <a:spcBef>
                <a:spcPts val="0"/>
              </a:spcBef>
              <a:buSzPct val="100000"/>
              <a:defRPr sz="3600"/>
            </a:lvl4pPr>
            <a:lvl5pPr lvl="4" algn="ctr">
              <a:spcBef>
                <a:spcPts val="0"/>
              </a:spcBef>
              <a:buSzPct val="100000"/>
              <a:defRPr sz="3600"/>
            </a:lvl5pPr>
            <a:lvl6pPr lvl="5" algn="ctr">
              <a:spcBef>
                <a:spcPts val="0"/>
              </a:spcBef>
              <a:buSzPct val="100000"/>
              <a:defRPr sz="3600"/>
            </a:lvl6pPr>
            <a:lvl7pPr lvl="6" algn="ctr">
              <a:spcBef>
                <a:spcPts val="0"/>
              </a:spcBef>
              <a:buSzPct val="100000"/>
              <a:defRPr sz="3600"/>
            </a:lvl7pPr>
            <a:lvl8pPr lvl="7" algn="ctr">
              <a:spcBef>
                <a:spcPts val="0"/>
              </a:spcBef>
              <a:buSzPct val="100000"/>
              <a:defRPr sz="3600"/>
            </a:lvl8pPr>
            <a:lvl9pPr lvl="8"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4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>
              <a:spcBef>
                <a:spcPts val="0"/>
              </a:spcBef>
              <a:buSzPct val="100000"/>
              <a:defRPr sz="2400"/>
            </a:lvl1pPr>
            <a:lvl2pPr lvl="1">
              <a:spcBef>
                <a:spcPts val="0"/>
              </a:spcBef>
              <a:buSzPct val="100000"/>
              <a:defRPr sz="2400"/>
            </a:lvl2pPr>
            <a:lvl3pPr lvl="2">
              <a:spcBef>
                <a:spcPts val="0"/>
              </a:spcBef>
              <a:buSzPct val="100000"/>
              <a:defRPr sz="2400"/>
            </a:lvl3pPr>
            <a:lvl4pPr lvl="3">
              <a:spcBef>
                <a:spcPts val="0"/>
              </a:spcBef>
              <a:buSzPct val="100000"/>
              <a:defRPr sz="2400"/>
            </a:lvl4pPr>
            <a:lvl5pPr lvl="4">
              <a:spcBef>
                <a:spcPts val="0"/>
              </a:spcBef>
              <a:buSzPct val="100000"/>
              <a:defRPr sz="2400"/>
            </a:lvl5pPr>
            <a:lvl6pPr lvl="5">
              <a:spcBef>
                <a:spcPts val="0"/>
              </a:spcBef>
              <a:buSzPct val="100000"/>
              <a:defRPr sz="2400"/>
            </a:lvl6pPr>
            <a:lvl7pPr lvl="6">
              <a:spcBef>
                <a:spcPts val="0"/>
              </a:spcBef>
              <a:buSzPct val="100000"/>
              <a:defRPr sz="2400"/>
            </a:lvl7pPr>
            <a:lvl8pPr lvl="7">
              <a:spcBef>
                <a:spcPts val="0"/>
              </a:spcBef>
              <a:buSzPct val="100000"/>
              <a:defRPr sz="2400"/>
            </a:lvl8pPr>
            <a:lvl9pPr lvl="8"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SzPct val="100000"/>
              <a:defRPr sz="1200"/>
            </a:lvl1pPr>
            <a:lvl2pPr lvl="1">
              <a:spcBef>
                <a:spcPts val="0"/>
              </a:spcBef>
              <a:buSzPct val="100000"/>
              <a:defRPr sz="1200"/>
            </a:lvl2pPr>
            <a:lvl3pPr lvl="2">
              <a:spcBef>
                <a:spcPts val="0"/>
              </a:spcBef>
              <a:buSzPct val="100000"/>
              <a:defRPr sz="1200"/>
            </a:lvl3pPr>
            <a:lvl4pPr lvl="3">
              <a:spcBef>
                <a:spcPts val="0"/>
              </a:spcBef>
              <a:buSzPct val="100000"/>
              <a:defRPr sz="1200"/>
            </a:lvl4pPr>
            <a:lvl5pPr lvl="4">
              <a:spcBef>
                <a:spcPts val="0"/>
              </a:spcBef>
              <a:buSzPct val="100000"/>
              <a:defRPr sz="1200"/>
            </a:lvl5pPr>
            <a:lvl6pPr lvl="5">
              <a:spcBef>
                <a:spcPts val="0"/>
              </a:spcBef>
              <a:buSzPct val="100000"/>
              <a:defRPr sz="1200"/>
            </a:lvl6pPr>
            <a:lvl7pPr lvl="6">
              <a:spcBef>
                <a:spcPts val="0"/>
              </a:spcBef>
              <a:buSzPct val="100000"/>
              <a:defRPr sz="1200"/>
            </a:lvl7pPr>
            <a:lvl8pPr lvl="7">
              <a:spcBef>
                <a:spcPts val="0"/>
              </a:spcBef>
              <a:buSzPct val="100000"/>
              <a:defRPr sz="1200"/>
            </a:lvl8pPr>
            <a:lvl9pPr lvl="8"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buSzPct val="100000"/>
              <a:defRPr sz="4800"/>
            </a:lvl1pPr>
            <a:lvl2pPr lvl="1">
              <a:spcBef>
                <a:spcPts val="0"/>
              </a:spcBef>
              <a:buSzPct val="100000"/>
              <a:defRPr sz="4800"/>
            </a:lvl2pPr>
            <a:lvl3pPr lvl="2">
              <a:spcBef>
                <a:spcPts val="0"/>
              </a:spcBef>
              <a:buSzPct val="100000"/>
              <a:defRPr sz="4800"/>
            </a:lvl3pPr>
            <a:lvl4pPr lvl="3">
              <a:spcBef>
                <a:spcPts val="0"/>
              </a:spcBef>
              <a:buSzPct val="100000"/>
              <a:defRPr sz="4800"/>
            </a:lvl4pPr>
            <a:lvl5pPr lvl="4">
              <a:spcBef>
                <a:spcPts val="0"/>
              </a:spcBef>
              <a:buSzPct val="100000"/>
              <a:defRPr sz="4800"/>
            </a:lvl5pPr>
            <a:lvl6pPr lvl="5">
              <a:spcBef>
                <a:spcPts val="0"/>
              </a:spcBef>
              <a:buSzPct val="100000"/>
              <a:defRPr sz="4800"/>
            </a:lvl6pPr>
            <a:lvl7pPr lvl="6">
              <a:spcBef>
                <a:spcPts val="0"/>
              </a:spcBef>
              <a:buSzPct val="100000"/>
              <a:defRPr sz="4800"/>
            </a:lvl7pPr>
            <a:lvl8pPr lvl="7">
              <a:spcBef>
                <a:spcPts val="0"/>
              </a:spcBef>
              <a:buSzPct val="100000"/>
              <a:defRPr sz="4800"/>
            </a:lvl8pPr>
            <a:lvl9pPr lvl="8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lvl="0" algn="ctr">
              <a:spcBef>
                <a:spcPts val="0"/>
              </a:spcBef>
              <a:buSzPct val="100000"/>
              <a:defRPr sz="4200"/>
            </a:lvl1pPr>
            <a:lvl2pPr lvl="1" algn="ctr">
              <a:spcBef>
                <a:spcPts val="0"/>
              </a:spcBef>
              <a:buSzPct val="100000"/>
              <a:defRPr sz="4200"/>
            </a:lvl2pPr>
            <a:lvl3pPr lvl="2" algn="ctr">
              <a:spcBef>
                <a:spcPts val="0"/>
              </a:spcBef>
              <a:buSzPct val="100000"/>
              <a:defRPr sz="4200"/>
            </a:lvl3pPr>
            <a:lvl4pPr lvl="3" algn="ctr">
              <a:spcBef>
                <a:spcPts val="0"/>
              </a:spcBef>
              <a:buSzPct val="100000"/>
              <a:defRPr sz="4200"/>
            </a:lvl4pPr>
            <a:lvl5pPr lvl="4" algn="ctr">
              <a:spcBef>
                <a:spcPts val="0"/>
              </a:spcBef>
              <a:buSzPct val="100000"/>
              <a:defRPr sz="4200"/>
            </a:lvl5pPr>
            <a:lvl6pPr lvl="5" algn="ctr">
              <a:spcBef>
                <a:spcPts val="0"/>
              </a:spcBef>
              <a:buSzPct val="100000"/>
              <a:defRPr sz="4200"/>
            </a:lvl6pPr>
            <a:lvl7pPr lvl="6" algn="ctr">
              <a:spcBef>
                <a:spcPts val="0"/>
              </a:spcBef>
              <a:buSzPct val="100000"/>
              <a:defRPr sz="4200"/>
            </a:lvl7pPr>
            <a:lvl8pPr lvl="7" algn="ctr">
              <a:spcBef>
                <a:spcPts val="0"/>
              </a:spcBef>
              <a:buSzPct val="100000"/>
              <a:defRPr sz="4200"/>
            </a:lvl8pPr>
            <a:lvl9pPr lvl="8"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spcBef>
                <a:spcPts val="0"/>
              </a:spcBef>
              <a:defRPr/>
            </a:lvl1pPr>
            <a:lvl2pPr lvl="1">
              <a:spcBef>
                <a:spcPts val="0"/>
              </a:spcBef>
              <a:defRPr/>
            </a:lvl2pPr>
            <a:lvl3pPr lvl="2">
              <a:spcBef>
                <a:spcPts val="0"/>
              </a:spcBef>
              <a:defRPr/>
            </a:lvl3pPr>
            <a:lvl4pPr lvl="3">
              <a:spcBef>
                <a:spcPts val="0"/>
              </a:spcBef>
              <a:defRPr/>
            </a:lvl4pPr>
            <a:lvl5pPr lvl="4">
              <a:spcBef>
                <a:spcPts val="0"/>
              </a:spcBef>
              <a:defRPr/>
            </a:lvl5pPr>
            <a:lvl6pPr lvl="5">
              <a:spcBef>
                <a:spcPts val="0"/>
              </a:spcBef>
              <a:defRPr/>
            </a:lvl6pPr>
            <a:lvl7pPr lvl="6">
              <a:spcBef>
                <a:spcPts val="0"/>
              </a:spcBef>
              <a:defRPr/>
            </a:lvl7pPr>
            <a:lvl8pPr lvl="7">
              <a:spcBef>
                <a:spcPts val="0"/>
              </a:spcBef>
              <a:defRPr/>
            </a:lvl8pPr>
            <a:lvl9pPr lvl="8">
              <a:spcBef>
                <a:spcPts val="0"/>
              </a:spcBef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fld id="{00000000-1234-1234-1234-123412341234}" type="slidenum">
              <a:rPr lang="ru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lv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 lvl="1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 lvl="2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 lvl="3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 lvl="4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 lvl="5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 lvl="6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 lvl="7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 lvl="8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algn="r">
              <a:spcBef>
                <a:spcPts val="0"/>
              </a:spcBef>
              <a:buNone/>
            </a:pPr>
            <a:fld id="{00000000-1234-1234-1234-123412341234}" type="slidenum">
              <a:rPr lang="ru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00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0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02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04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0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07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0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05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09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55" name="Shape 5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0.jpg" id="56" name="Shape 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8" name="Shape 1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9.jpg" id="119" name="Shape 1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10.jpg" id="126" name="Shape 1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11.jpg" id="133" name="Shape 1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12.jpg" id="140" name="Shape 1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50" y="0"/>
            <a:ext cx="72751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46" name="Shape 14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13.jpg" id="147" name="Shape 1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 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ru"/>
              <a:t> </a:t>
            </a:r>
          </a:p>
        </p:txBody>
      </p:sp>
      <p:pic>
        <p:nvPicPr>
          <p:cNvPr descr="1.jpg" id="63" name="Shape 6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2.jpg" id="70" name="Shape 7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3.jpg" id="77" name="Shape 7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4.jpg" id="84" name="Shape 8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Shape 8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5.jpg" id="91" name="Shape 9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97" name="Shape 9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6.jpg" id="98" name="Shape 9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7.jpg" id="105" name="Shape 10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11" name="Shape 1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pic>
        <p:nvPicPr>
          <p:cNvPr descr="8.jpg" id="112" name="Shape 1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4446" y="0"/>
            <a:ext cx="7275105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