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4" r:id="rId1"/>
  </p:sldMasterIdLst>
  <p:sldIdLst>
    <p:sldId id="256" r:id="rId2"/>
    <p:sldId id="272" r:id="rId3"/>
    <p:sldId id="261" r:id="rId4"/>
    <p:sldId id="274" r:id="rId5"/>
    <p:sldId id="275" r:id="rId6"/>
    <p:sldId id="260" r:id="rId7"/>
    <p:sldId id="281" r:id="rId8"/>
    <p:sldId id="262" r:id="rId9"/>
    <p:sldId id="264" r:id="rId10"/>
    <p:sldId id="259" r:id="rId11"/>
    <p:sldId id="276" r:id="rId12"/>
    <p:sldId id="268" r:id="rId13"/>
    <p:sldId id="266" r:id="rId14"/>
    <p:sldId id="265" r:id="rId15"/>
    <p:sldId id="267" r:id="rId16"/>
    <p:sldId id="269" r:id="rId17"/>
    <p:sldId id="271" r:id="rId18"/>
    <p:sldId id="270" r:id="rId19"/>
    <p:sldId id="280" r:id="rId20"/>
    <p:sldId id="273" r:id="rId21"/>
    <p:sldId id="277" r:id="rId22"/>
    <p:sldId id="278" r:id="rId23"/>
    <p:sldId id="279" r:id="rId2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210D5-B0E2-4CD9-B390-7176F6447E7E}" type="datetimeFigureOut">
              <a:rPr lang="ru-RU" smtClean="0"/>
              <a:t>09.11.2020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0EFA0-431F-4876-8CC1-2978576B2D79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3959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210D5-B0E2-4CD9-B390-7176F6447E7E}" type="datetimeFigureOut">
              <a:rPr lang="ru-RU" smtClean="0"/>
              <a:t>09.11.2020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0EFA0-431F-4876-8CC1-2978576B2D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45072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210D5-B0E2-4CD9-B390-7176F6447E7E}" type="datetimeFigureOut">
              <a:rPr lang="ru-RU" smtClean="0"/>
              <a:t>09.11.2020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0EFA0-431F-4876-8CC1-2978576B2D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4193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210D5-B0E2-4CD9-B390-7176F6447E7E}" type="datetimeFigureOut">
              <a:rPr lang="ru-RU" smtClean="0"/>
              <a:t>09.11.2020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0EFA0-431F-4876-8CC1-2978576B2D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71364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210D5-B0E2-4CD9-B390-7176F6447E7E}" type="datetimeFigureOut">
              <a:rPr lang="ru-RU" smtClean="0"/>
              <a:t>09.11.2020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0EFA0-431F-4876-8CC1-2978576B2D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69274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210D5-B0E2-4CD9-B390-7176F6447E7E}" type="datetimeFigureOut">
              <a:rPr lang="ru-RU" smtClean="0"/>
              <a:t>09.11.2020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0EFA0-431F-4876-8CC1-2978576B2D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7816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210D5-B0E2-4CD9-B390-7176F6447E7E}" type="datetimeFigureOut">
              <a:rPr lang="ru-RU" smtClean="0"/>
              <a:t>09.11.2020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0EFA0-431F-4876-8CC1-2978576B2D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92916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210D5-B0E2-4CD9-B390-7176F6447E7E}" type="datetimeFigureOut">
              <a:rPr lang="ru-RU" smtClean="0"/>
              <a:t>09.11.2020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0EFA0-431F-4876-8CC1-2978576B2D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88117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210D5-B0E2-4CD9-B390-7176F6447E7E}" type="datetimeFigureOut">
              <a:rPr lang="ru-RU" smtClean="0"/>
              <a:t>09.11.2020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0EFA0-431F-4876-8CC1-2978576B2D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9911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210D5-B0E2-4CD9-B390-7176F6447E7E}" type="datetimeFigureOut">
              <a:rPr lang="ru-RU" smtClean="0"/>
              <a:t>09.11.2020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0EFA0-431F-4876-8CC1-2978576B2D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78081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210D5-B0E2-4CD9-B390-7176F6447E7E}" type="datetimeFigureOut">
              <a:rPr lang="ru-RU" smtClean="0"/>
              <a:t>09.11.2020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0EFA0-431F-4876-8CC1-2978576B2D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39156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210D5-B0E2-4CD9-B390-7176F6447E7E}" type="datetimeFigureOut">
              <a:rPr lang="ru-RU" smtClean="0"/>
              <a:t>09.11.2020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0EFA0-431F-4876-8CC1-2978576B2D79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358708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210D5-B0E2-4CD9-B390-7176F6447E7E}" type="datetimeFigureOut">
              <a:rPr lang="ru-RU" smtClean="0"/>
              <a:t>09.11.2020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0EFA0-431F-4876-8CC1-2978576B2D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88447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210D5-B0E2-4CD9-B390-7176F6447E7E}" type="datetimeFigureOut">
              <a:rPr lang="ru-RU" smtClean="0"/>
              <a:t>09.11.2020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0EFA0-431F-4876-8CC1-2978576B2D79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04586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210D5-B0E2-4CD9-B390-7176F6447E7E}" type="datetimeFigureOut">
              <a:rPr lang="ru-RU" smtClean="0"/>
              <a:t>09.11.2020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0EFA0-431F-4876-8CC1-2978576B2D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67463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210D5-B0E2-4CD9-B390-7176F6447E7E}" type="datetimeFigureOut">
              <a:rPr lang="ru-RU" smtClean="0"/>
              <a:t>09.11.2020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0EFA0-431F-4876-8CC1-2978576B2D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33907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210D5-B0E2-4CD9-B390-7176F6447E7E}" type="datetimeFigureOut">
              <a:rPr lang="ru-RU" smtClean="0"/>
              <a:t>09.11.2020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0EFA0-431F-4876-8CC1-2978576B2D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44622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542210D5-B0E2-4CD9-B390-7176F6447E7E}" type="datetimeFigureOut">
              <a:rPr lang="ru-RU" smtClean="0"/>
              <a:t>09.11.2020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A2C0EFA0-431F-4876-8CC1-2978576B2D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913560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  <p:sldLayoutId id="2147483776" r:id="rId12"/>
    <p:sldLayoutId id="2147483777" r:id="rId13"/>
    <p:sldLayoutId id="2147483778" r:id="rId14"/>
    <p:sldLayoutId id="2147483779" r:id="rId15"/>
    <p:sldLayoutId id="2147483780" r:id="rId16"/>
    <p:sldLayoutId id="214748378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Что такое коррупция?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Исполнитель : Тетюева Л. 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42915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211" y="672151"/>
            <a:ext cx="10370476" cy="5351967"/>
          </a:xfrm>
        </p:spPr>
      </p:pic>
    </p:spTree>
    <p:extLst>
      <p:ext uri="{BB962C8B-B14F-4D97-AF65-F5344CB8AC3E}">
        <p14:creationId xmlns:p14="http://schemas.microsoft.com/office/powerpoint/2010/main" val="2257574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674" y="576618"/>
            <a:ext cx="10546615" cy="5719496"/>
          </a:xfrm>
        </p:spPr>
      </p:pic>
    </p:spTree>
    <p:extLst>
      <p:ext uri="{BB962C8B-B14F-4D97-AF65-F5344CB8AC3E}">
        <p14:creationId xmlns:p14="http://schemas.microsoft.com/office/powerpoint/2010/main" val="403419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390" y="644857"/>
            <a:ext cx="9905171" cy="5504544"/>
          </a:xfrm>
        </p:spPr>
      </p:pic>
    </p:spTree>
    <p:extLst>
      <p:ext uri="{BB962C8B-B14F-4D97-AF65-F5344CB8AC3E}">
        <p14:creationId xmlns:p14="http://schemas.microsoft.com/office/powerpoint/2010/main" val="1188680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617" y="562969"/>
            <a:ext cx="10055296" cy="5576195"/>
          </a:xfrm>
        </p:spPr>
      </p:pic>
    </p:spTree>
    <p:extLst>
      <p:ext uri="{BB962C8B-B14F-4D97-AF65-F5344CB8AC3E}">
        <p14:creationId xmlns:p14="http://schemas.microsoft.com/office/powerpoint/2010/main" val="1397385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470" y="598516"/>
            <a:ext cx="10126636" cy="5696234"/>
          </a:xfrm>
        </p:spPr>
      </p:pic>
    </p:spTree>
    <p:extLst>
      <p:ext uri="{BB962C8B-B14F-4D97-AF65-F5344CB8AC3E}">
        <p14:creationId xmlns:p14="http://schemas.microsoft.com/office/powerpoint/2010/main" val="1671942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ts val="1470"/>
              </a:lnSpc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Международный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день борьбы с коррупцией, принятый Генеральной ассамблеей ООН 1 ноября 2003 года. Документ обязывает подписавшие его государства объявить уголовным преступлением взятки, хищение бюджетных средств и отмывание коррупционных доходов. Россия в числе первых стран подписала Конвенцию.</a:t>
            </a:r>
            <a:endParaRPr lang="ru-RU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Коррупция разрушает общество, коррупция сильна, но с ней можно бороться. Для этого нужно давать отпор коррупционерам и взяточникам. Но нужно найти правильное решение, чтобы было всё по закону.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В России в 2008г. президентом РФ утверждён Национальный план противодействия   коррупции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8723" y="3316405"/>
            <a:ext cx="4485564" cy="3364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120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912" y="562971"/>
            <a:ext cx="10137183" cy="5760440"/>
          </a:xfrm>
        </p:spPr>
      </p:pic>
    </p:spTree>
    <p:extLst>
      <p:ext uri="{BB962C8B-B14F-4D97-AF65-F5344CB8AC3E}">
        <p14:creationId xmlns:p14="http://schemas.microsoft.com/office/powerpoint/2010/main" val="962851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6103" y="521648"/>
            <a:ext cx="9941413" cy="5472751"/>
          </a:xfrm>
        </p:spPr>
      </p:pic>
    </p:spTree>
    <p:extLst>
      <p:ext uri="{BB962C8B-B14F-4D97-AF65-F5344CB8AC3E}">
        <p14:creationId xmlns:p14="http://schemas.microsoft.com/office/powerpoint/2010/main" val="1122472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183" y="290014"/>
            <a:ext cx="10956049" cy="6200581"/>
          </a:xfrm>
        </p:spPr>
      </p:pic>
    </p:spTree>
    <p:extLst>
      <p:ext uri="{BB962C8B-B14F-4D97-AF65-F5344CB8AC3E}">
        <p14:creationId xmlns:p14="http://schemas.microsoft.com/office/powerpoint/2010/main" val="4024343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504" y="590264"/>
            <a:ext cx="10191774" cy="5678553"/>
          </a:xfrm>
        </p:spPr>
      </p:pic>
    </p:spTree>
    <p:extLst>
      <p:ext uri="{BB962C8B-B14F-4D97-AF65-F5344CB8AC3E}">
        <p14:creationId xmlns:p14="http://schemas.microsoft.com/office/powerpoint/2010/main" val="2776055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633" y="535674"/>
            <a:ext cx="10520601" cy="5884230"/>
          </a:xfrm>
        </p:spPr>
      </p:pic>
    </p:spTree>
    <p:extLst>
      <p:ext uri="{BB962C8B-B14F-4D97-AF65-F5344CB8AC3E}">
        <p14:creationId xmlns:p14="http://schemas.microsoft.com/office/powerpoint/2010/main" val="1789826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211" y="549322"/>
            <a:ext cx="10452361" cy="5742296"/>
          </a:xfrm>
        </p:spPr>
      </p:pic>
    </p:spTree>
    <p:extLst>
      <p:ext uri="{BB962C8B-B14F-4D97-AF65-F5344CB8AC3E}">
        <p14:creationId xmlns:p14="http://schemas.microsoft.com/office/powerpoint/2010/main" val="2415432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632" y="562970"/>
            <a:ext cx="10302237" cy="5771636"/>
          </a:xfrm>
        </p:spPr>
      </p:pic>
    </p:spTree>
    <p:extLst>
      <p:ext uri="{BB962C8B-B14F-4D97-AF65-F5344CB8AC3E}">
        <p14:creationId xmlns:p14="http://schemas.microsoft.com/office/powerpoint/2010/main" val="1193337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981" y="603913"/>
            <a:ext cx="10014353" cy="5494308"/>
          </a:xfrm>
        </p:spPr>
      </p:pic>
    </p:spTree>
    <p:extLst>
      <p:ext uri="{BB962C8B-B14F-4D97-AF65-F5344CB8AC3E}">
        <p14:creationId xmlns:p14="http://schemas.microsoft.com/office/powerpoint/2010/main" val="4011795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281" y="699447"/>
            <a:ext cx="10411418" cy="5578522"/>
          </a:xfrm>
        </p:spPr>
      </p:pic>
    </p:spTree>
    <p:extLst>
      <p:ext uri="{BB962C8B-B14F-4D97-AF65-F5344CB8AC3E}">
        <p14:creationId xmlns:p14="http://schemas.microsoft.com/office/powerpoint/2010/main" val="1685259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447" y="822278"/>
            <a:ext cx="10219069" cy="5279356"/>
          </a:xfrm>
        </p:spPr>
      </p:pic>
    </p:spTree>
    <p:extLst>
      <p:ext uri="{BB962C8B-B14F-4D97-AF65-F5344CB8AC3E}">
        <p14:creationId xmlns:p14="http://schemas.microsoft.com/office/powerpoint/2010/main" val="3074509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503" y="603914"/>
            <a:ext cx="10123535" cy="5647846"/>
          </a:xfrm>
        </p:spPr>
      </p:pic>
    </p:spTree>
    <p:extLst>
      <p:ext uri="{BB962C8B-B14F-4D97-AF65-F5344CB8AC3E}">
        <p14:creationId xmlns:p14="http://schemas.microsoft.com/office/powerpoint/2010/main" val="993094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010" y="576617"/>
            <a:ext cx="10099381" cy="5540620"/>
          </a:xfrm>
        </p:spPr>
      </p:pic>
    </p:spTree>
    <p:extLst>
      <p:ext uri="{BB962C8B-B14F-4D97-AF65-F5344CB8AC3E}">
        <p14:creationId xmlns:p14="http://schemas.microsoft.com/office/powerpoint/2010/main" val="2645150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212" y="672152"/>
            <a:ext cx="10710390" cy="5551227"/>
          </a:xfrm>
        </p:spPr>
      </p:pic>
    </p:spTree>
    <p:extLst>
      <p:ext uri="{BB962C8B-B14F-4D97-AF65-F5344CB8AC3E}">
        <p14:creationId xmlns:p14="http://schemas.microsoft.com/office/powerpoint/2010/main" val="3649835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390" y="685800"/>
            <a:ext cx="9946114" cy="5387403"/>
          </a:xfrm>
        </p:spPr>
      </p:pic>
    </p:spTree>
    <p:extLst>
      <p:ext uri="{BB962C8B-B14F-4D97-AF65-F5344CB8AC3E}">
        <p14:creationId xmlns:p14="http://schemas.microsoft.com/office/powerpoint/2010/main" val="2338380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264" y="872593"/>
            <a:ext cx="9795989" cy="5136055"/>
          </a:xfrm>
        </p:spPr>
      </p:pic>
    </p:spTree>
    <p:extLst>
      <p:ext uri="{BB962C8B-B14F-4D97-AF65-F5344CB8AC3E}">
        <p14:creationId xmlns:p14="http://schemas.microsoft.com/office/powerpoint/2010/main" val="862513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166" y="535674"/>
            <a:ext cx="10159997" cy="5714999"/>
          </a:xfrm>
        </p:spPr>
      </p:pic>
    </p:spTree>
    <p:extLst>
      <p:ext uri="{BB962C8B-B14F-4D97-AF65-F5344CB8AC3E}">
        <p14:creationId xmlns:p14="http://schemas.microsoft.com/office/powerpoint/2010/main" val="1374640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89</TotalTime>
  <Words>69</Words>
  <Application>Microsoft Office PowerPoint</Application>
  <PresentationFormat>Широкоэкранный</PresentationFormat>
  <Paragraphs>4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8" baseType="lpstr">
      <vt:lpstr>Calibri</vt:lpstr>
      <vt:lpstr>Century Gothic</vt:lpstr>
      <vt:lpstr>Times New Roman</vt:lpstr>
      <vt:lpstr>Wingdings 3</vt:lpstr>
      <vt:lpstr>Сектор</vt:lpstr>
      <vt:lpstr>Что такое коррупция?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Что такое коррупция?</dc:title>
  <dc:creator>Пользователь Windows</dc:creator>
  <cp:lastModifiedBy>Пользователь Windows</cp:lastModifiedBy>
  <cp:revision>9</cp:revision>
  <dcterms:created xsi:type="dcterms:W3CDTF">2020-11-09T16:39:15Z</dcterms:created>
  <dcterms:modified xsi:type="dcterms:W3CDTF">2020-11-09T18:08:59Z</dcterms:modified>
</cp:coreProperties>
</file>